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30240288" cy="50399950"/>
  <p:notesSz cx="9144000" cy="6858000"/>
  <p:defaultTextStyle>
    <a:defPPr>
      <a:defRPr lang="ko-KR"/>
    </a:defPPr>
    <a:lvl1pPr marL="0" algn="l" defTabSz="3870655" rtl="0" eaLnBrk="1" latinLnBrk="1" hangingPunct="1">
      <a:defRPr sz="7619" kern="1200">
        <a:solidFill>
          <a:schemeClr val="tx1"/>
        </a:solidFill>
        <a:latin typeface="+mn-lt"/>
        <a:ea typeface="+mn-ea"/>
        <a:cs typeface="+mn-cs"/>
      </a:defRPr>
    </a:lvl1pPr>
    <a:lvl2pPr marL="1935328" algn="l" defTabSz="3870655" rtl="0" eaLnBrk="1" latinLnBrk="1" hangingPunct="1">
      <a:defRPr sz="7619" kern="1200">
        <a:solidFill>
          <a:schemeClr val="tx1"/>
        </a:solidFill>
        <a:latin typeface="+mn-lt"/>
        <a:ea typeface="+mn-ea"/>
        <a:cs typeface="+mn-cs"/>
      </a:defRPr>
    </a:lvl2pPr>
    <a:lvl3pPr marL="3870655" algn="l" defTabSz="3870655" rtl="0" eaLnBrk="1" latinLnBrk="1" hangingPunct="1">
      <a:defRPr sz="7619" kern="1200">
        <a:solidFill>
          <a:schemeClr val="tx1"/>
        </a:solidFill>
        <a:latin typeface="+mn-lt"/>
        <a:ea typeface="+mn-ea"/>
        <a:cs typeface="+mn-cs"/>
      </a:defRPr>
    </a:lvl3pPr>
    <a:lvl4pPr marL="5805983" algn="l" defTabSz="3870655" rtl="0" eaLnBrk="1" latinLnBrk="1" hangingPunct="1">
      <a:defRPr sz="7619" kern="1200">
        <a:solidFill>
          <a:schemeClr val="tx1"/>
        </a:solidFill>
        <a:latin typeface="+mn-lt"/>
        <a:ea typeface="+mn-ea"/>
        <a:cs typeface="+mn-cs"/>
      </a:defRPr>
    </a:lvl4pPr>
    <a:lvl5pPr marL="7741310" algn="l" defTabSz="3870655" rtl="0" eaLnBrk="1" latinLnBrk="1" hangingPunct="1">
      <a:defRPr sz="7619" kern="1200">
        <a:solidFill>
          <a:schemeClr val="tx1"/>
        </a:solidFill>
        <a:latin typeface="+mn-lt"/>
        <a:ea typeface="+mn-ea"/>
        <a:cs typeface="+mn-cs"/>
      </a:defRPr>
    </a:lvl5pPr>
    <a:lvl6pPr marL="9676638" algn="l" defTabSz="3870655" rtl="0" eaLnBrk="1" latinLnBrk="1" hangingPunct="1">
      <a:defRPr sz="7619" kern="1200">
        <a:solidFill>
          <a:schemeClr val="tx1"/>
        </a:solidFill>
        <a:latin typeface="+mn-lt"/>
        <a:ea typeface="+mn-ea"/>
        <a:cs typeface="+mn-cs"/>
      </a:defRPr>
    </a:lvl6pPr>
    <a:lvl7pPr marL="11611966" algn="l" defTabSz="3870655" rtl="0" eaLnBrk="1" latinLnBrk="1" hangingPunct="1">
      <a:defRPr sz="7619" kern="1200">
        <a:solidFill>
          <a:schemeClr val="tx1"/>
        </a:solidFill>
        <a:latin typeface="+mn-lt"/>
        <a:ea typeface="+mn-ea"/>
        <a:cs typeface="+mn-cs"/>
      </a:defRPr>
    </a:lvl7pPr>
    <a:lvl8pPr marL="13547293" algn="l" defTabSz="3870655" rtl="0" eaLnBrk="1" latinLnBrk="1" hangingPunct="1">
      <a:defRPr sz="7619" kern="1200">
        <a:solidFill>
          <a:schemeClr val="tx1"/>
        </a:solidFill>
        <a:latin typeface="+mn-lt"/>
        <a:ea typeface="+mn-ea"/>
        <a:cs typeface="+mn-cs"/>
      </a:defRPr>
    </a:lvl8pPr>
    <a:lvl9pPr marL="15482621" algn="l" defTabSz="3870655" rtl="0" eaLnBrk="1" latinLnBrk="1" hangingPunct="1">
      <a:defRPr sz="761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13" d="100"/>
          <a:sy n="13" d="100"/>
        </p:scale>
        <p:origin x="2694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8022" y="8248329"/>
            <a:ext cx="25704245" cy="17546649"/>
          </a:xfrm>
        </p:spPr>
        <p:txBody>
          <a:bodyPr anchor="b"/>
          <a:lstStyle>
            <a:lvl1pPr algn="ctr">
              <a:defRPr sz="19843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0036" y="26471644"/>
            <a:ext cx="22680216" cy="12168318"/>
          </a:xfrm>
        </p:spPr>
        <p:txBody>
          <a:bodyPr/>
          <a:lstStyle>
            <a:lvl1pPr marL="0" indent="0" algn="ctr">
              <a:buNone/>
              <a:defRPr sz="7937"/>
            </a:lvl1pPr>
            <a:lvl2pPr marL="1512006" indent="0" algn="ctr">
              <a:buNone/>
              <a:defRPr sz="6614"/>
            </a:lvl2pPr>
            <a:lvl3pPr marL="3024012" indent="0" algn="ctr">
              <a:buNone/>
              <a:defRPr sz="5953"/>
            </a:lvl3pPr>
            <a:lvl4pPr marL="4536018" indent="0" algn="ctr">
              <a:buNone/>
              <a:defRPr sz="5291"/>
            </a:lvl4pPr>
            <a:lvl5pPr marL="6048024" indent="0" algn="ctr">
              <a:buNone/>
              <a:defRPr sz="5291"/>
            </a:lvl5pPr>
            <a:lvl6pPr marL="7560031" indent="0" algn="ctr">
              <a:buNone/>
              <a:defRPr sz="5291"/>
            </a:lvl6pPr>
            <a:lvl7pPr marL="9072037" indent="0" algn="ctr">
              <a:buNone/>
              <a:defRPr sz="5291"/>
            </a:lvl7pPr>
            <a:lvl8pPr marL="10584043" indent="0" algn="ctr">
              <a:buNone/>
              <a:defRPr sz="5291"/>
            </a:lvl8pPr>
            <a:lvl9pPr marL="12096049" indent="0" algn="ctr">
              <a:buNone/>
              <a:defRPr sz="5291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A6BE-4A56-5848-AA57-F16DBDB6AF8D}" type="datetimeFigureOut">
              <a:rPr kumimoji="1" lang="ko-KR" altLang="en-US" smtClean="0"/>
              <a:t>2024-03-28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BBAB-D2EB-5840-B8AD-E875A4C8966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929206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A6BE-4A56-5848-AA57-F16DBDB6AF8D}" type="datetimeFigureOut">
              <a:rPr kumimoji="1" lang="ko-KR" altLang="en-US" smtClean="0"/>
              <a:t>2024-03-28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BBAB-D2EB-5840-B8AD-E875A4C8966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244919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272" y="12565002"/>
            <a:ext cx="26082248" cy="20964976"/>
          </a:xfrm>
        </p:spPr>
        <p:txBody>
          <a:bodyPr anchor="b"/>
          <a:lstStyle>
            <a:lvl1pPr>
              <a:defRPr sz="19843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3272" y="33728315"/>
            <a:ext cx="26082248" cy="11024985"/>
          </a:xfrm>
        </p:spPr>
        <p:txBody>
          <a:bodyPr/>
          <a:lstStyle>
            <a:lvl1pPr marL="0" indent="0">
              <a:buNone/>
              <a:defRPr sz="7937">
                <a:solidFill>
                  <a:schemeClr val="tx1"/>
                </a:solidFill>
              </a:defRPr>
            </a:lvl1pPr>
            <a:lvl2pPr marL="1512006" indent="0">
              <a:buNone/>
              <a:defRPr sz="6614">
                <a:solidFill>
                  <a:schemeClr val="tx1">
                    <a:tint val="75000"/>
                  </a:schemeClr>
                </a:solidFill>
              </a:defRPr>
            </a:lvl2pPr>
            <a:lvl3pPr marL="3024012" indent="0">
              <a:buNone/>
              <a:defRPr sz="5953">
                <a:solidFill>
                  <a:schemeClr val="tx1">
                    <a:tint val="75000"/>
                  </a:schemeClr>
                </a:solidFill>
              </a:defRPr>
            </a:lvl3pPr>
            <a:lvl4pPr marL="4536018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4pPr>
            <a:lvl5pPr marL="6048024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5pPr>
            <a:lvl6pPr marL="7560031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6pPr>
            <a:lvl7pPr marL="9072037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7pPr>
            <a:lvl8pPr marL="10584043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8pPr>
            <a:lvl9pPr marL="12096049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A6BE-4A56-5848-AA57-F16DBDB6AF8D}" type="datetimeFigureOut">
              <a:rPr kumimoji="1" lang="ko-KR" altLang="en-US" smtClean="0"/>
              <a:t>2024-03-28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BBAB-D2EB-5840-B8AD-E875A4C8966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389423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79020" y="13416653"/>
            <a:ext cx="12852122" cy="31978305"/>
          </a:xfrm>
        </p:spPr>
        <p:txBody>
          <a:bodyPr/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09146" y="13416653"/>
            <a:ext cx="12852122" cy="31978305"/>
          </a:xfrm>
        </p:spPr>
        <p:txBody>
          <a:bodyPr/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A6BE-4A56-5848-AA57-F16DBDB6AF8D}" type="datetimeFigureOut">
              <a:rPr kumimoji="1" lang="ko-KR" altLang="en-US" smtClean="0"/>
              <a:t>2024-03-28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BBAB-D2EB-5840-B8AD-E875A4C8966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983602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683342"/>
            <a:ext cx="26082248" cy="9741661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2962" y="12354992"/>
            <a:ext cx="12793057" cy="6054990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2962" y="18409982"/>
            <a:ext cx="12793057" cy="27078310"/>
          </a:xfrm>
        </p:spPr>
        <p:txBody>
          <a:bodyPr/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09148" y="12354992"/>
            <a:ext cx="12856061" cy="6054990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09148" y="18409982"/>
            <a:ext cx="12856061" cy="27078310"/>
          </a:xfrm>
        </p:spPr>
        <p:txBody>
          <a:bodyPr/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A6BE-4A56-5848-AA57-F16DBDB6AF8D}" type="datetimeFigureOut">
              <a:rPr kumimoji="1" lang="ko-KR" altLang="en-US" smtClean="0"/>
              <a:t>2024-03-28</a:t>
            </a:fld>
            <a:endParaRPr kumimoji="1"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BBAB-D2EB-5840-B8AD-E875A4C8966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21695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A6BE-4A56-5848-AA57-F16DBDB6AF8D}" type="datetimeFigureOut">
              <a:rPr kumimoji="1" lang="ko-KR" altLang="en-US" smtClean="0"/>
              <a:t>2024-03-28</a:t>
            </a:fld>
            <a:endParaRPr kumimoji="1"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BBAB-D2EB-5840-B8AD-E875A4C8966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667320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A6BE-4A56-5848-AA57-F16DBDB6AF8D}" type="datetimeFigureOut">
              <a:rPr kumimoji="1" lang="ko-KR" altLang="en-US" smtClean="0"/>
              <a:t>2024-03-28</a:t>
            </a:fld>
            <a:endParaRPr kumimoji="1"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BBAB-D2EB-5840-B8AD-E875A4C8966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42647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3359997"/>
            <a:ext cx="9753280" cy="11759988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6061" y="7256671"/>
            <a:ext cx="15309146" cy="35816631"/>
          </a:xfrm>
        </p:spPr>
        <p:txBody>
          <a:bodyPr/>
          <a:lstStyle>
            <a:lvl1pPr>
              <a:defRPr sz="10583"/>
            </a:lvl1pPr>
            <a:lvl2pPr>
              <a:defRPr sz="9260"/>
            </a:lvl2pPr>
            <a:lvl3pPr>
              <a:defRPr sz="7937"/>
            </a:lvl3pPr>
            <a:lvl4pPr>
              <a:defRPr sz="6614"/>
            </a:lvl4pPr>
            <a:lvl5pPr>
              <a:defRPr sz="6614"/>
            </a:lvl5pPr>
            <a:lvl6pPr>
              <a:defRPr sz="6614"/>
            </a:lvl6pPr>
            <a:lvl7pPr>
              <a:defRPr sz="6614"/>
            </a:lvl7pPr>
            <a:lvl8pPr>
              <a:defRPr sz="6614"/>
            </a:lvl8pPr>
            <a:lvl9pPr>
              <a:defRPr sz="6614"/>
            </a:lvl9pPr>
          </a:lstStyle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5119985"/>
            <a:ext cx="9753280" cy="28011643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A6BE-4A56-5848-AA57-F16DBDB6AF8D}" type="datetimeFigureOut">
              <a:rPr kumimoji="1" lang="ko-KR" altLang="en-US" smtClean="0"/>
              <a:t>2024-03-28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BBAB-D2EB-5840-B8AD-E875A4C8966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109966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3359997"/>
            <a:ext cx="9753280" cy="11759988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56061" y="7256671"/>
            <a:ext cx="15309146" cy="35816631"/>
          </a:xfrm>
        </p:spPr>
        <p:txBody>
          <a:bodyPr anchor="t"/>
          <a:lstStyle>
            <a:lvl1pPr marL="0" indent="0">
              <a:buNone/>
              <a:defRPr sz="10583"/>
            </a:lvl1pPr>
            <a:lvl2pPr marL="1512006" indent="0">
              <a:buNone/>
              <a:defRPr sz="9260"/>
            </a:lvl2pPr>
            <a:lvl3pPr marL="3024012" indent="0">
              <a:buNone/>
              <a:defRPr sz="7937"/>
            </a:lvl3pPr>
            <a:lvl4pPr marL="4536018" indent="0">
              <a:buNone/>
              <a:defRPr sz="6614"/>
            </a:lvl4pPr>
            <a:lvl5pPr marL="6048024" indent="0">
              <a:buNone/>
              <a:defRPr sz="6614"/>
            </a:lvl5pPr>
            <a:lvl6pPr marL="7560031" indent="0">
              <a:buNone/>
              <a:defRPr sz="6614"/>
            </a:lvl6pPr>
            <a:lvl7pPr marL="9072037" indent="0">
              <a:buNone/>
              <a:defRPr sz="6614"/>
            </a:lvl7pPr>
            <a:lvl8pPr marL="10584043" indent="0">
              <a:buNone/>
              <a:defRPr sz="6614"/>
            </a:lvl8pPr>
            <a:lvl9pPr marL="12096049" indent="0">
              <a:buNone/>
              <a:defRPr sz="6614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5119985"/>
            <a:ext cx="9753280" cy="28011643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A6BE-4A56-5848-AA57-F16DBDB6AF8D}" type="datetimeFigureOut">
              <a:rPr kumimoji="1" lang="ko-KR" altLang="en-US" smtClean="0"/>
              <a:t>2024-03-28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BBAB-D2EB-5840-B8AD-E875A4C8966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091536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A6BE-4A56-5848-AA57-F16DBDB6AF8D}" type="datetimeFigureOut">
              <a:rPr kumimoji="1" lang="ko-KR" altLang="en-US" smtClean="0"/>
              <a:t>2024-03-28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BBAB-D2EB-5840-B8AD-E875A4C8966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04042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40708" y="2683331"/>
            <a:ext cx="6520562" cy="4271162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79021" y="2683331"/>
            <a:ext cx="19183683" cy="4271162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A6BE-4A56-5848-AA57-F16DBDB6AF8D}" type="datetimeFigureOut">
              <a:rPr kumimoji="1" lang="ko-KR" altLang="en-US" smtClean="0"/>
              <a:t>2024-03-28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BBAB-D2EB-5840-B8AD-E875A4C8966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617596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9020" y="2683342"/>
            <a:ext cx="26082248" cy="9741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9020" y="13416653"/>
            <a:ext cx="26082248" cy="319783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79020" y="46713298"/>
            <a:ext cx="6804065" cy="2683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9A6BE-4A56-5848-AA57-F16DBDB6AF8D}" type="datetimeFigureOut">
              <a:rPr kumimoji="1" lang="ko-KR" altLang="en-US" smtClean="0"/>
              <a:t>2024-03-28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17096" y="46713298"/>
            <a:ext cx="10206097" cy="2683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57203" y="46713298"/>
            <a:ext cx="6804065" cy="2683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CFBBAB-D2EB-5840-B8AD-E875A4C8966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371337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4012" rtl="0" eaLnBrk="1" latinLnBrk="1" hangingPunct="1">
        <a:lnSpc>
          <a:spcPct val="90000"/>
        </a:lnSpc>
        <a:spcBef>
          <a:spcPct val="0"/>
        </a:spcBef>
        <a:buNone/>
        <a:defRPr sz="145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003" indent="-756003" algn="l" defTabSz="3024012" rtl="0" eaLnBrk="1" latinLnBrk="1" hangingPunct="1">
        <a:lnSpc>
          <a:spcPct val="90000"/>
        </a:lnSpc>
        <a:spcBef>
          <a:spcPts val="3307"/>
        </a:spcBef>
        <a:buFont typeface="Arial" panose="020B0604020202020204" pitchFamily="34" charset="0"/>
        <a:buChar char="•"/>
        <a:defRPr sz="9260" kern="1200">
          <a:solidFill>
            <a:schemeClr val="tx1"/>
          </a:solidFill>
          <a:latin typeface="+mn-lt"/>
          <a:ea typeface="+mn-ea"/>
          <a:cs typeface="+mn-cs"/>
        </a:defRPr>
      </a:lvl1pPr>
      <a:lvl2pPr marL="2268009" indent="-756003" algn="l" defTabSz="3024012" rtl="0" eaLnBrk="1" latinLnBrk="1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7937" kern="1200">
          <a:solidFill>
            <a:schemeClr val="tx1"/>
          </a:solidFill>
          <a:latin typeface="+mn-lt"/>
          <a:ea typeface="+mn-ea"/>
          <a:cs typeface="+mn-cs"/>
        </a:defRPr>
      </a:lvl2pPr>
      <a:lvl3pPr marL="3780015" indent="-756003" algn="l" defTabSz="3024012" rtl="0" eaLnBrk="1" latinLnBrk="1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3pPr>
      <a:lvl4pPr marL="5292021" indent="-756003" algn="l" defTabSz="3024012" rtl="0" eaLnBrk="1" latinLnBrk="1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804028" indent="-756003" algn="l" defTabSz="3024012" rtl="0" eaLnBrk="1" latinLnBrk="1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8316034" indent="-756003" algn="l" defTabSz="3024012" rtl="0" eaLnBrk="1" latinLnBrk="1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828040" indent="-756003" algn="l" defTabSz="3024012" rtl="0" eaLnBrk="1" latinLnBrk="1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1340046" indent="-756003" algn="l" defTabSz="3024012" rtl="0" eaLnBrk="1" latinLnBrk="1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852052" indent="-756003" algn="l" defTabSz="3024012" rtl="0" eaLnBrk="1" latinLnBrk="1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4012" rtl="0" eaLnBrk="1" latinLnBrk="1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1pPr>
      <a:lvl2pPr marL="1512006" algn="l" defTabSz="3024012" rtl="0" eaLnBrk="1" latinLnBrk="1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2pPr>
      <a:lvl3pPr marL="3024012" algn="l" defTabSz="3024012" rtl="0" eaLnBrk="1" latinLnBrk="1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3pPr>
      <a:lvl4pPr marL="4536018" algn="l" defTabSz="3024012" rtl="0" eaLnBrk="1" latinLnBrk="1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048024" algn="l" defTabSz="3024012" rtl="0" eaLnBrk="1" latinLnBrk="1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7560031" algn="l" defTabSz="3024012" rtl="0" eaLnBrk="1" latinLnBrk="1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072037" algn="l" defTabSz="3024012" rtl="0" eaLnBrk="1" latinLnBrk="1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0584043" algn="l" defTabSz="3024012" rtl="0" eaLnBrk="1" latinLnBrk="1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096049" algn="l" defTabSz="3024012" rtl="0" eaLnBrk="1" latinLnBrk="1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8F9E4A-BFD3-6348-A469-6EF4B6231B9D}"/>
              </a:ext>
            </a:extLst>
          </p:cNvPr>
          <p:cNvSpPr txBox="1"/>
          <p:nvPr/>
        </p:nvSpPr>
        <p:spPr>
          <a:xfrm>
            <a:off x="1246909" y="581889"/>
            <a:ext cx="27764509" cy="46992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 </a:t>
            </a:r>
            <a:endParaRPr lang="ko-KR" altLang="ko-KR" dirty="0"/>
          </a:p>
          <a:p>
            <a:pPr algn="ctr"/>
            <a:r>
              <a:rPr lang="en-US" altLang="ko-KR" dirty="0"/>
              <a:t>(Title) </a:t>
            </a:r>
            <a:r>
              <a:rPr lang="en-US" altLang="ko-KR" b="1" dirty="0"/>
              <a:t>The Clinical case ZZZZZZZZZZZZs</a:t>
            </a:r>
            <a:endParaRPr lang="ko-KR" altLang="ko-KR" dirty="0"/>
          </a:p>
          <a:p>
            <a:pPr algn="ctr"/>
            <a:r>
              <a:rPr lang="en-US" altLang="ko-KR" dirty="0"/>
              <a:t>(1 line spacing) </a:t>
            </a:r>
            <a:endParaRPr lang="ko-KR" altLang="ko-KR" dirty="0"/>
          </a:p>
          <a:p>
            <a:pPr algn="ctr" latinLnBrk="0"/>
            <a:r>
              <a:rPr lang="en-US" altLang="ko-KR" dirty="0"/>
              <a:t>(Author)</a:t>
            </a:r>
            <a:r>
              <a:rPr lang="ko-KR" altLang="en-US" dirty="0"/>
              <a:t> </a:t>
            </a:r>
            <a:r>
              <a:rPr lang="en-US" altLang="ko-KR" b="1" dirty="0"/>
              <a:t>AAAA</a:t>
            </a:r>
            <a:r>
              <a:rPr lang="en-US" altLang="ko-KR" b="1" baseline="30000" dirty="0"/>
              <a:t> </a:t>
            </a:r>
            <a:r>
              <a:rPr lang="en-US" altLang="ko-KR" b="1" dirty="0"/>
              <a:t>*, BBBB, CCCC</a:t>
            </a:r>
            <a:endParaRPr lang="ko-KR" altLang="ko-KR" dirty="0"/>
          </a:p>
          <a:p>
            <a:pPr algn="ctr" latinLnBrk="0"/>
            <a:r>
              <a:rPr lang="en-US" altLang="ko-KR" dirty="0"/>
              <a:t>(Affiliation) </a:t>
            </a:r>
            <a:r>
              <a:rPr lang="en-US" altLang="ko-KR" i="1" dirty="0"/>
              <a:t>DDD Dental Clinic, Seoul, Korea</a:t>
            </a:r>
            <a:endParaRPr lang="ko-KR" altLang="ko-KR" dirty="0"/>
          </a:p>
          <a:p>
            <a:r>
              <a:rPr lang="en-US" altLang="ko-KR" b="1" dirty="0"/>
              <a:t> </a:t>
            </a:r>
            <a:r>
              <a:rPr lang="en-US" altLang="ko-KR" dirty="0"/>
              <a:t>(1 line spacing)</a:t>
            </a:r>
            <a:endParaRPr lang="ko-KR" altLang="ko-KR" dirty="0"/>
          </a:p>
          <a:p>
            <a:r>
              <a:rPr lang="en-US" altLang="ko-KR" b="1" dirty="0"/>
              <a:t>I. Introduction</a:t>
            </a:r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 </a:t>
            </a:r>
            <a:endParaRPr lang="ko-KR" altLang="ko-KR" dirty="0"/>
          </a:p>
          <a:p>
            <a:r>
              <a:rPr lang="en-US" altLang="ko-KR" b="1" dirty="0"/>
              <a:t>II. Case Presentation </a:t>
            </a:r>
            <a:endParaRPr lang="ko-KR" altLang="ko-KR" dirty="0"/>
          </a:p>
          <a:p>
            <a:endParaRPr lang="en-US" altLang="ko-KR" b="1" dirty="0"/>
          </a:p>
          <a:p>
            <a:endParaRPr lang="en-US" altLang="ko-KR" b="1" dirty="0"/>
          </a:p>
          <a:p>
            <a:endParaRPr lang="en-US" altLang="ko-KR" b="1" dirty="0"/>
          </a:p>
          <a:p>
            <a:endParaRPr lang="en-US" altLang="ko-KR" b="1" dirty="0"/>
          </a:p>
          <a:p>
            <a:endParaRPr lang="en-US" altLang="ko-KR" b="1" dirty="0"/>
          </a:p>
          <a:p>
            <a:endParaRPr lang="en-US" altLang="ko-KR" b="1" dirty="0"/>
          </a:p>
          <a:p>
            <a:endParaRPr lang="en-US" altLang="ko-KR" b="1" dirty="0"/>
          </a:p>
          <a:p>
            <a:endParaRPr lang="en-US" altLang="ko-KR" b="1" dirty="0"/>
          </a:p>
          <a:p>
            <a:endParaRPr lang="en-US" altLang="ko-KR" b="1" dirty="0"/>
          </a:p>
          <a:p>
            <a:endParaRPr lang="en-US" altLang="ko-KR" b="1" dirty="0"/>
          </a:p>
          <a:p>
            <a:endParaRPr lang="en-US" altLang="ko-KR" b="1" dirty="0"/>
          </a:p>
          <a:p>
            <a:endParaRPr lang="en-US" altLang="ko-KR" b="1" dirty="0"/>
          </a:p>
          <a:p>
            <a:endParaRPr lang="en-US" altLang="ko-KR" b="1" dirty="0"/>
          </a:p>
          <a:p>
            <a:endParaRPr lang="en-US" altLang="ko-KR" b="1" dirty="0"/>
          </a:p>
          <a:p>
            <a:endParaRPr lang="en-US" altLang="ko-KR" b="1" dirty="0"/>
          </a:p>
          <a:p>
            <a:endParaRPr lang="en-US" altLang="ko-KR" b="1" dirty="0"/>
          </a:p>
          <a:p>
            <a:endParaRPr lang="en-US" altLang="ko-KR" b="1" dirty="0"/>
          </a:p>
          <a:p>
            <a:endParaRPr lang="en-US" altLang="ko-KR" b="1" dirty="0"/>
          </a:p>
          <a:p>
            <a:endParaRPr lang="en-US" altLang="ko-KR" b="1" dirty="0"/>
          </a:p>
          <a:p>
            <a:endParaRPr lang="en-US" altLang="ko-KR" b="1" dirty="0"/>
          </a:p>
          <a:p>
            <a:endParaRPr lang="en-US" altLang="ko-KR" b="1" dirty="0"/>
          </a:p>
          <a:p>
            <a:r>
              <a:rPr lang="en-US" altLang="ko-KR" b="1" dirty="0"/>
              <a:t>					</a:t>
            </a:r>
            <a:endParaRPr lang="ko-KR" altLang="ko-KR" dirty="0"/>
          </a:p>
          <a:p>
            <a:r>
              <a:rPr lang="en-US" altLang="ko-KR" dirty="0"/>
              <a:t> </a:t>
            </a:r>
            <a:endParaRPr lang="ko-KR" altLang="ko-KR" dirty="0"/>
          </a:p>
          <a:p>
            <a:r>
              <a:rPr lang="en-US" altLang="ko-KR" dirty="0"/>
              <a:t> </a:t>
            </a:r>
            <a:endParaRPr lang="ko-KR" altLang="ko-KR" dirty="0"/>
          </a:p>
          <a:p>
            <a:r>
              <a:rPr lang="en-US" altLang="ko-KR" dirty="0"/>
              <a:t> </a:t>
            </a:r>
            <a:endParaRPr lang="ko-KR" altLang="ko-KR" dirty="0"/>
          </a:p>
          <a:p>
            <a:r>
              <a:rPr lang="en-US" altLang="ko-KR" b="1" dirty="0"/>
              <a:t>III. Conclusion						</a:t>
            </a:r>
            <a:endParaRPr lang="ko-KR" altLang="ko-KR" dirty="0"/>
          </a:p>
          <a:p>
            <a:endParaRPr lang="en-US" altLang="ko-KR" b="1" dirty="0"/>
          </a:p>
          <a:p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619591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2580</TotalTime>
  <Words>62</Words>
  <Application>Microsoft Office PowerPoint</Application>
  <PresentationFormat>사용자 지정</PresentationFormat>
  <Paragraphs>38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dklee</dc:creator>
  <cp:lastModifiedBy>회사2</cp:lastModifiedBy>
  <cp:revision>9</cp:revision>
  <dcterms:created xsi:type="dcterms:W3CDTF">2024-03-23T04:30:37Z</dcterms:created>
  <dcterms:modified xsi:type="dcterms:W3CDTF">2024-03-28T04:08:09Z</dcterms:modified>
</cp:coreProperties>
</file>